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9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DB7C9-7499-47E9-87B6-E5B4F782478D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232C1B5-5D0E-4341-BFFC-16DC82496C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DB7C9-7499-47E9-87B6-E5B4F782478D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C1B5-5D0E-4341-BFFC-16DC82496C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DB7C9-7499-47E9-87B6-E5B4F782478D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C1B5-5D0E-4341-BFFC-16DC82496C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DB7C9-7499-47E9-87B6-E5B4F782478D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C1B5-5D0E-4341-BFFC-16DC82496C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DB7C9-7499-47E9-87B6-E5B4F782478D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232C1B5-5D0E-4341-BFFC-16DC82496C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DB7C9-7499-47E9-87B6-E5B4F782478D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C1B5-5D0E-4341-BFFC-16DC82496C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DB7C9-7499-47E9-87B6-E5B4F782478D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C1B5-5D0E-4341-BFFC-16DC82496C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DB7C9-7499-47E9-87B6-E5B4F782478D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C1B5-5D0E-4341-BFFC-16DC82496C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DB7C9-7499-47E9-87B6-E5B4F782478D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C1B5-5D0E-4341-BFFC-16DC82496C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DB7C9-7499-47E9-87B6-E5B4F782478D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C1B5-5D0E-4341-BFFC-16DC82496C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DB7C9-7499-47E9-87B6-E5B4F782478D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232C1B5-5D0E-4341-BFFC-16DC82496C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B8DB7C9-7499-47E9-87B6-E5B4F782478D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232C1B5-5D0E-4341-BFFC-16DC82496C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Être</a:t>
            </a:r>
            <a:r>
              <a:rPr lang="en-US" dirty="0" smtClean="0"/>
              <a:t> en train de…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5" descr="C:\Documents and Settings\User\Local Settings\Temporary Internet Files\Content.IE5\QM7FZ7ZA\MPj0406792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77749"/>
            <a:ext cx="7772400" cy="5180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:\Documents and Settings\User\Local Settings\Temporary Internet Files\Content.IE5\KQ1MDHMS\MPj0438322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457200"/>
            <a:ext cx="426085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Documents and Settings\User\Local Settings\Temporary Internet Files\Content.IE5\JFWQYKHG\MCj041217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1" y="228599"/>
            <a:ext cx="5715000" cy="6457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5" descr="C:\Documents and Settings\User\Local Settings\Temporary Internet Files\Content.IE5\JFWQYKHG\MCj039840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0"/>
            <a:ext cx="4184650" cy="644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:\Documents and Settings\User\Local Settings\Temporary Internet Files\Content.IE5\JFWQYKHG\MPj0439399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0"/>
            <a:ext cx="4422775" cy="662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895600"/>
            <a:ext cx="7467600" cy="36576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=To be in the middle of doing something</a:t>
            </a:r>
          </a:p>
          <a:p>
            <a:r>
              <a:rPr lang="en-US" sz="5400" dirty="0" smtClean="0"/>
              <a:t>/</a:t>
            </a:r>
          </a:p>
          <a:p>
            <a:r>
              <a:rPr lang="en-US" sz="5400" dirty="0" smtClean="0"/>
              <a:t>To be busy doing something</a:t>
            </a:r>
            <a:endParaRPr lang="en-US" sz="5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Être</a:t>
            </a:r>
            <a:r>
              <a:rPr lang="en-US" dirty="0" smtClean="0"/>
              <a:t> en train de…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INFINITIF</a:t>
            </a:r>
            <a:endParaRPr lang="en-US" sz="96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Être</a:t>
            </a:r>
            <a:r>
              <a:rPr lang="en-US" dirty="0" smtClean="0"/>
              <a:t> en train de…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Être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8229600" cy="51054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Je </a:t>
            </a:r>
            <a:r>
              <a:rPr lang="en-US" sz="6000" dirty="0" err="1" smtClean="0"/>
              <a:t>suis</a:t>
            </a:r>
            <a:r>
              <a:rPr lang="en-US" sz="6000" dirty="0" smtClean="0"/>
              <a:t>		Nous </a:t>
            </a:r>
            <a:r>
              <a:rPr lang="en-US" sz="6000" dirty="0" err="1" smtClean="0"/>
              <a:t>sommes</a:t>
            </a:r>
            <a:endParaRPr lang="en-US" sz="6000" dirty="0" smtClean="0"/>
          </a:p>
          <a:p>
            <a:r>
              <a:rPr lang="en-US" sz="6000" dirty="0" err="1" smtClean="0"/>
              <a:t>Tu</a:t>
            </a:r>
            <a:r>
              <a:rPr lang="en-US" sz="6000" dirty="0" smtClean="0"/>
              <a:t> </a:t>
            </a:r>
            <a:r>
              <a:rPr lang="en-US" sz="6000" dirty="0" err="1" smtClean="0"/>
              <a:t>es</a:t>
            </a:r>
            <a:r>
              <a:rPr lang="en-US" sz="6000" dirty="0" smtClean="0"/>
              <a:t>			 </a:t>
            </a:r>
            <a:r>
              <a:rPr lang="en-US" sz="6000" dirty="0" err="1" smtClean="0"/>
              <a:t>Vous</a:t>
            </a:r>
            <a:r>
              <a:rPr lang="en-US" sz="6000" dirty="0" smtClean="0"/>
              <a:t> </a:t>
            </a:r>
            <a:r>
              <a:rPr lang="en-US" sz="6000" dirty="0" err="1" smtClean="0"/>
              <a:t>êtes</a:t>
            </a:r>
            <a:endParaRPr lang="en-US" sz="6000" dirty="0" smtClean="0"/>
          </a:p>
          <a:p>
            <a:r>
              <a:rPr lang="en-US" sz="6000" dirty="0" smtClean="0"/>
              <a:t>Il </a:t>
            </a:r>
            <a:r>
              <a:rPr lang="en-US" sz="6000" dirty="0" err="1" smtClean="0"/>
              <a:t>est</a:t>
            </a:r>
            <a:r>
              <a:rPr lang="en-US" sz="6000" dirty="0" smtClean="0"/>
              <a:t>			</a:t>
            </a:r>
            <a:r>
              <a:rPr lang="en-US" sz="6000" dirty="0" err="1" smtClean="0"/>
              <a:t>Ils</a:t>
            </a:r>
            <a:r>
              <a:rPr lang="en-US" sz="6000" dirty="0" smtClean="0"/>
              <a:t> </a:t>
            </a:r>
            <a:r>
              <a:rPr lang="en-US" sz="6000" dirty="0" err="1" smtClean="0"/>
              <a:t>sont</a:t>
            </a:r>
            <a:endParaRPr lang="en-US" sz="6000" dirty="0" smtClean="0"/>
          </a:p>
          <a:p>
            <a:r>
              <a:rPr lang="en-US" sz="6000" dirty="0" smtClean="0"/>
              <a:t>Elle </a:t>
            </a:r>
            <a:r>
              <a:rPr lang="en-US" sz="6000" dirty="0" err="1" smtClean="0"/>
              <a:t>est</a:t>
            </a:r>
            <a:r>
              <a:rPr lang="en-US" sz="6000" dirty="0" smtClean="0"/>
              <a:t>		</a:t>
            </a:r>
            <a:r>
              <a:rPr lang="en-US" sz="6000" dirty="0" err="1" smtClean="0"/>
              <a:t>Elles</a:t>
            </a:r>
            <a:r>
              <a:rPr lang="en-US" sz="6000" dirty="0" smtClean="0"/>
              <a:t> </a:t>
            </a:r>
            <a:r>
              <a:rPr lang="en-US" sz="6000" dirty="0" err="1" smtClean="0"/>
              <a:t>sont</a:t>
            </a:r>
            <a:endParaRPr lang="en-US" sz="6000" dirty="0" smtClean="0"/>
          </a:p>
          <a:p>
            <a:r>
              <a:rPr lang="en-US" sz="6000" dirty="0" smtClean="0"/>
              <a:t>On </a:t>
            </a:r>
            <a:r>
              <a:rPr lang="en-US" sz="6000" dirty="0" err="1" smtClean="0"/>
              <a:t>est</a:t>
            </a:r>
            <a:endParaRPr lang="en-US" sz="60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en train de faire?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4800" dirty="0" smtClean="0"/>
              <a:t>Je </a:t>
            </a:r>
            <a:r>
              <a:rPr lang="en-US" sz="4800" dirty="0" err="1" smtClean="0"/>
              <a:t>suis</a:t>
            </a:r>
            <a:r>
              <a:rPr lang="en-US" sz="4800" dirty="0" smtClean="0"/>
              <a:t> en train de lire.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7" name="Picture 3" descr="C:\Documents and Settings\User\Local Settings\Temporary Internet Files\Content.IE5\J41Y3B3E\MPj0439505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2173820"/>
            <a:ext cx="3127248" cy="4684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Qu’est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en train de faire?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Il </a:t>
            </a:r>
            <a:r>
              <a:rPr lang="en-US" sz="6000" dirty="0" err="1" smtClean="0"/>
              <a:t>est</a:t>
            </a:r>
            <a:r>
              <a:rPr lang="en-US" sz="6000" dirty="0" smtClean="0"/>
              <a:t> en train de manger.</a:t>
            </a:r>
            <a:endParaRPr lang="en-US" sz="6000" dirty="0"/>
          </a:p>
        </p:txBody>
      </p:sp>
      <p:pic>
        <p:nvPicPr>
          <p:cNvPr id="2050" name="Picture 2" descr="C:\Documents and Settings\User\Local Settings\Temporary Internet Files\Content.IE5\FK75AYNP\MPj043927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4191000"/>
            <a:ext cx="3505200" cy="22700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Qu’est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êtes</a:t>
            </a:r>
            <a:r>
              <a:rPr lang="en-US" dirty="0" smtClean="0"/>
              <a:t> en train de faire?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Nous </a:t>
            </a:r>
            <a:r>
              <a:rPr lang="en-US" sz="6600" dirty="0" err="1" smtClean="0"/>
              <a:t>sommes</a:t>
            </a:r>
            <a:endParaRPr lang="en-US" sz="6600" dirty="0" smtClean="0"/>
          </a:p>
          <a:p>
            <a:pPr>
              <a:buNone/>
            </a:pPr>
            <a:r>
              <a:rPr lang="en-US" sz="6600" dirty="0" smtClean="0"/>
              <a:t> en train de </a:t>
            </a:r>
          </a:p>
          <a:p>
            <a:pPr>
              <a:buNone/>
            </a:pPr>
            <a:r>
              <a:rPr lang="en-US" sz="6600" dirty="0" err="1" smtClean="0"/>
              <a:t>danser</a:t>
            </a:r>
            <a:r>
              <a:rPr lang="en-US" sz="6600" dirty="0" smtClean="0"/>
              <a:t>. </a:t>
            </a:r>
            <a:endParaRPr lang="en-US" sz="6600" dirty="0"/>
          </a:p>
        </p:txBody>
      </p:sp>
      <p:pic>
        <p:nvPicPr>
          <p:cNvPr id="3074" name="Picture 2" descr="C:\Documents and Settings\User\Local Settings\Temporary Internet Files\Content.IE5\J41Y3B3E\MPj043341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93664" y="1688592"/>
            <a:ext cx="3450336" cy="5169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Elles</a:t>
            </a:r>
            <a:endParaRPr lang="en-US" dirty="0"/>
          </a:p>
        </p:txBody>
      </p:sp>
      <p:pic>
        <p:nvPicPr>
          <p:cNvPr id="4" name="Content Placeholder 3" descr="C:\Documents and Settings\User\Local Settings\Temporary Internet Files\Content.IE5\QM7FZ7ZA\MPj04395490000[1]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597152"/>
            <a:ext cx="6400800" cy="427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4" descr="C:\Documents and Settings\User\Local Settings\Temporary Internet Files\Content.IE5\RY9A8NGU\MPj0409148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905000"/>
            <a:ext cx="6059564" cy="403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</TotalTime>
  <Words>91</Words>
  <Application>Microsoft Office PowerPoint</Application>
  <PresentationFormat>On-screen Show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Equity</vt:lpstr>
      <vt:lpstr>Être en train de…</vt:lpstr>
      <vt:lpstr>Être en train de…</vt:lpstr>
      <vt:lpstr>Être en train de…</vt:lpstr>
      <vt:lpstr>Être</vt:lpstr>
      <vt:lpstr>Qu’est-ce que tu es en train de faire?</vt:lpstr>
      <vt:lpstr>Qu’est ce qu’il est en train de faire?</vt:lpstr>
      <vt:lpstr>Qu’est ce que vous êtes en train de faire?</vt:lpstr>
      <vt:lpstr>Elles</vt:lpstr>
      <vt:lpstr>Luc</vt:lpstr>
      <vt:lpstr>Ils</vt:lpstr>
      <vt:lpstr>Nous</vt:lpstr>
      <vt:lpstr>Je</vt:lpstr>
      <vt:lpstr>Tu</vt:lpstr>
      <vt:lpstr>Vous</vt:lpstr>
    </vt:vector>
  </TitlesOfParts>
  <Company>Scarsdale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Être en train de…</dc:title>
  <dc:creator>User</dc:creator>
  <cp:lastModifiedBy>User</cp:lastModifiedBy>
  <cp:revision>2</cp:revision>
  <dcterms:created xsi:type="dcterms:W3CDTF">2008-11-13T16:15:04Z</dcterms:created>
  <dcterms:modified xsi:type="dcterms:W3CDTF">2008-11-13T17:02:48Z</dcterms:modified>
</cp:coreProperties>
</file>